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79" r:id="rId3"/>
    <p:sldId id="272" r:id="rId4"/>
    <p:sldId id="271" r:id="rId5"/>
    <p:sldId id="278" r:id="rId6"/>
    <p:sldId id="273" r:id="rId7"/>
    <p:sldId id="274" r:id="rId8"/>
    <p:sldId id="275" r:id="rId9"/>
    <p:sldId id="276" r:id="rId10"/>
    <p:sldId id="277" r:id="rId11"/>
    <p:sldId id="256" r:id="rId12"/>
    <p:sldId id="267" r:id="rId13"/>
    <p:sldId id="268" r:id="rId14"/>
    <p:sldId id="258" r:id="rId15"/>
    <p:sldId id="259" r:id="rId16"/>
    <p:sldId id="260" r:id="rId17"/>
    <p:sldId id="261" r:id="rId18"/>
    <p:sldId id="262" r:id="rId19"/>
    <p:sldId id="263" r:id="rId20"/>
    <p:sldId id="265" r:id="rId21"/>
    <p:sldId id="264" r:id="rId22"/>
    <p:sldId id="266" r:id="rId23"/>
    <p:sldId id="269" r:id="rId24"/>
    <p:sldId id="270" r:id="rId25"/>
  </p:sldIdLst>
  <p:sldSz cx="9906000" cy="6858000" type="A4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FA077-22C1-4869-A431-B7FD817EE553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A5A0-575F-42B2-8D41-87200CEF0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A59E9-70B5-4E78-AB2E-EC47FFBFADB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12556-5DAE-4930-88A6-603290A0634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A59E9-70B5-4E78-AB2E-EC47FFBFADB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0B699-F025-4BB6-8CC2-7224FBA4065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A59E9-70B5-4E78-AB2E-EC47FFBFADB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4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3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77E1C-0194-4F10-A192-09B1DCD01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4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8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6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8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9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6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i0hwFDQTS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61F82A1-132E-735B-8528-C40C157B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9" y="2344152"/>
            <a:ext cx="3393301" cy="4178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AA4E58-0239-20AE-4427-C551D3CA9F0C}"/>
              </a:ext>
            </a:extLst>
          </p:cNvPr>
          <p:cNvSpPr txBox="1"/>
          <p:nvPr/>
        </p:nvSpPr>
        <p:spPr>
          <a:xfrm>
            <a:off x="244449" y="141534"/>
            <a:ext cx="9418491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Welcome to UHS Art!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/>
            </a:endParaRPr>
          </a:p>
          <a:p>
            <a:pPr algn="ctr"/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/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Using whatever pencils/ pens/ colour you have at access to at home, create a self-portrait. 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/>
            <a:endParaRPr lang="en-GB" sz="1600" b="1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/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Around the background, write a minimum of 5 GOLD (positive) traits about yourself. 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A9D4F21-6A84-7197-DB9C-47ED8F376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85" y="2342363"/>
            <a:ext cx="3393300" cy="417593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8F77AD4-0361-0CD6-AB98-B6C9C76517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35" r="20423" b="249"/>
          <a:stretch/>
        </p:blipFill>
        <p:spPr>
          <a:xfrm>
            <a:off x="7161995" y="2343799"/>
            <a:ext cx="2523845" cy="41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5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8365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6151" y="1341438"/>
            <a:ext cx="5357813" cy="4456112"/>
          </a:xfrm>
          <a:noFill/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073276" y="3357563"/>
            <a:ext cx="1439863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3800475" y="4508500"/>
            <a:ext cx="3816821" cy="63788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649539" y="2276476"/>
            <a:ext cx="1222375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305301" y="1196976"/>
            <a:ext cx="1439863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720976" y="1125539"/>
            <a:ext cx="1800225" cy="17986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6248401" y="4149726"/>
            <a:ext cx="1368425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5529264" y="2924176"/>
            <a:ext cx="2232025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6248400" y="1989138"/>
            <a:ext cx="1944688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6176964" y="1125539"/>
            <a:ext cx="1944687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617297" y="620689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800000"/>
                </a:solidFill>
                <a:latin typeface="Comic Sans MS" pitchFamily="66" charset="0"/>
              </a:rPr>
              <a:t>the keep</a:t>
            </a: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8012114" y="1556793"/>
            <a:ext cx="1512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800000"/>
                </a:solidFill>
                <a:latin typeface="Comic Sans MS" pitchFamily="66" charset="0"/>
              </a:rPr>
              <a:t>the </a:t>
            </a:r>
            <a:r>
              <a:rPr lang="en-GB" sz="2400" b="1" dirty="0" err="1">
                <a:solidFill>
                  <a:srgbClr val="800000"/>
                </a:solidFill>
                <a:latin typeface="Comic Sans MS" pitchFamily="66" charset="0"/>
              </a:rPr>
              <a:t>motte</a:t>
            </a: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73280" y="2636913"/>
            <a:ext cx="151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800000"/>
                </a:solidFill>
                <a:latin typeface="Comic Sans MS" pitchFamily="66" charset="0"/>
              </a:rPr>
              <a:t>the bailey</a:t>
            </a: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473281" y="3789041"/>
            <a:ext cx="1512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800000"/>
                </a:solidFill>
                <a:latin typeface="Comic Sans MS" pitchFamily="66" charset="0"/>
              </a:rPr>
              <a:t>deep ditch</a:t>
            </a: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593306" y="4915551"/>
            <a:ext cx="151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800000"/>
                </a:solidFill>
                <a:latin typeface="Comic Sans MS" pitchFamily="66" charset="0"/>
              </a:rPr>
              <a:t>entrance</a:t>
            </a: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512841" y="764705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800000"/>
                </a:solidFill>
                <a:latin typeface="Comic Sans MS" pitchFamily="66" charset="0"/>
              </a:rPr>
              <a:t>stairs</a:t>
            </a: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639889" y="765176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800000"/>
                </a:solidFill>
                <a:latin typeface="Comic Sans MS" pitchFamily="66" charset="0"/>
              </a:rPr>
              <a:t>palisade</a:t>
            </a: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639889" y="1916114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800000"/>
                </a:solidFill>
                <a:latin typeface="Comic Sans MS" pitchFamily="66" charset="0"/>
              </a:rPr>
              <a:t>huts</a:t>
            </a: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76537" y="2997201"/>
            <a:ext cx="2017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800000"/>
                </a:solidFill>
                <a:latin typeface="Comic Sans MS" pitchFamily="66" charset="0"/>
              </a:rPr>
              <a:t>drawbridge</a:t>
            </a: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4570" y="5229200"/>
            <a:ext cx="6624736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Task: to create a diagram or a 3D model of the castle you, King William, have created for your soldiers to keep them safe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/>
      <p:bldP spid="8208" grpId="0"/>
      <p:bldP spid="8209" grpId="0"/>
      <p:bldP spid="8210" grpId="0"/>
      <p:bldP spid="8211" grpId="0"/>
      <p:bldP spid="8212" grpId="0"/>
      <p:bldP spid="8213" grpId="0"/>
      <p:bldP spid="8214" grpId="0"/>
      <p:bldP spid="8215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94A883-2D16-D92F-CC9F-381EB6E63C97}"/>
              </a:ext>
            </a:extLst>
          </p:cNvPr>
          <p:cNvSpPr txBox="1"/>
          <p:nvPr/>
        </p:nvSpPr>
        <p:spPr>
          <a:xfrm>
            <a:off x="1790409" y="754392"/>
            <a:ext cx="6325183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75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Welcome to UHS Languages</a:t>
            </a:r>
            <a:endParaRPr lang="en-GB" sz="3575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white speech bubble with a red white and blue flag behind it&#10;&#10;Description automatically generated with low confidence">
            <a:extLst>
              <a:ext uri="{FF2B5EF4-FFF2-40B4-BE49-F238E27FC236}">
                <a16:creationId xmlns:a16="http://schemas.microsoft.com/office/drawing/2014/main" id="{E3F1AC5A-B349-CB36-9990-9D564D023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8" y="4586170"/>
            <a:ext cx="2066330" cy="146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red and yellow flag with a white speech bubble&#10;&#10;Description automatically generated with low confidence">
            <a:extLst>
              <a:ext uri="{FF2B5EF4-FFF2-40B4-BE49-F238E27FC236}">
                <a16:creationId xmlns:a16="http://schemas.microsoft.com/office/drawing/2014/main" id="{73B6EEE0-EFB8-89C1-74F5-510210F88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74" y="4608462"/>
            <a:ext cx="2035373" cy="147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7F23A8-E37D-9F8B-75F7-F05E9DA76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77862">
            <a:off x="152216" y="865911"/>
            <a:ext cx="1550920" cy="8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49AAFD-869E-26FE-0E6D-3AF668F0BB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64" r="16815"/>
          <a:stretch/>
        </p:blipFill>
        <p:spPr>
          <a:xfrm rot="1127646">
            <a:off x="8235267" y="872134"/>
            <a:ext cx="1569666" cy="88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2606A6-EC72-7185-A6F9-A647B1A0BF66}"/>
              </a:ext>
            </a:extLst>
          </p:cNvPr>
          <p:cNvSpPr txBox="1"/>
          <p:nvPr/>
        </p:nvSpPr>
        <p:spPr>
          <a:xfrm>
            <a:off x="1401605" y="2031566"/>
            <a:ext cx="6970431" cy="344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7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 task</a:t>
            </a:r>
            <a:r>
              <a:rPr lang="en-US" sz="16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endParaRPr lang="en-US" sz="162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a French or Spanish speaking country and create a poster to </a:t>
            </a:r>
            <a:r>
              <a:rPr lang="en-US" sz="162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summarise</a:t>
            </a:r>
            <a:r>
              <a:rPr lang="en-US" sz="16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your findings. Some ideas:</a:t>
            </a:r>
          </a:p>
          <a:p>
            <a:pPr algn="ctr"/>
            <a:endParaRPr lang="en-US" sz="162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2172" indent="-232172" algn="ctr">
              <a:buFont typeface="Wingdings" panose="05000000000000000000" pitchFamily="2" charset="2"/>
              <a:buChar char="v"/>
            </a:pPr>
            <a:r>
              <a:rPr lang="en-US" sz="16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 a recipe card in the target language (Spanish or French)</a:t>
            </a:r>
          </a:p>
          <a:p>
            <a:pPr marL="232172" indent="-232172" algn="ctr">
              <a:buFont typeface="Wingdings" panose="05000000000000000000" pitchFamily="2" charset="2"/>
              <a:buChar char="v"/>
            </a:pPr>
            <a:r>
              <a:rPr lang="en-US" sz="16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a French or Spanish celebrity</a:t>
            </a:r>
          </a:p>
          <a:p>
            <a:pPr marL="232172" indent="-232172" algn="ctr">
              <a:buFont typeface="Wingdings" panose="05000000000000000000" pitchFamily="2" charset="2"/>
              <a:buChar char="v"/>
            </a:pPr>
            <a:r>
              <a:rPr lang="en-US" sz="16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Draw the French or Spanish football teams</a:t>
            </a:r>
          </a:p>
          <a:p>
            <a:pPr marL="232172" indent="-232172" algn="ctr">
              <a:buFont typeface="Wingdings" panose="05000000000000000000" pitchFamily="2" charset="2"/>
              <a:buChar char="v"/>
            </a:pPr>
            <a:endParaRPr lang="en-US" sz="162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2172" indent="-232172" algn="ctr">
              <a:buFont typeface="Wingdings" panose="05000000000000000000" pitchFamily="2" charset="2"/>
              <a:buChar char="v"/>
            </a:pPr>
            <a:endParaRPr lang="en-US" sz="162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 poster should consist on </a:t>
            </a:r>
            <a:r>
              <a:rPr lang="en-US" sz="162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 page of A4</a:t>
            </a:r>
            <a:r>
              <a:rPr lang="en-US" sz="16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16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Don’t forget to include pictures!</a:t>
            </a:r>
          </a:p>
          <a:p>
            <a:pPr marL="232172" indent="-232172" algn="ctr">
              <a:buFont typeface="Wingdings" panose="05000000000000000000" pitchFamily="2" charset="2"/>
              <a:buChar char="v"/>
            </a:pPr>
            <a:endParaRPr lang="en-GB" sz="1625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14" name="Picture 2" descr="MCj04338170000[1]">
            <a:extLst>
              <a:ext uri="{FF2B5EF4-FFF2-40B4-BE49-F238E27FC236}">
                <a16:creationId xmlns:a16="http://schemas.microsoft.com/office/drawing/2014/main" id="{E2E19275-EE30-F3A5-843F-DFADE4D2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41" y="5304265"/>
            <a:ext cx="782358" cy="78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CF96A5-5271-D32B-9A3E-ABAB37C05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33980">
            <a:off x="8041159" y="2006198"/>
            <a:ext cx="891355" cy="99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DF7CCA-1CD6-63D3-8D1B-C6720EEA9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39510">
            <a:off x="8777490" y="3156875"/>
            <a:ext cx="861305" cy="117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EC4241-4F26-DF90-8EE8-FF2A8CA8C8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90638">
            <a:off x="534800" y="2060294"/>
            <a:ext cx="785752" cy="116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359957-1649-CBCF-6863-F8D2A0E242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24394">
            <a:off x="725694" y="3614253"/>
            <a:ext cx="751686" cy="72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720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26772-7F26-5FD1-0A9A-5FCAB93A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44" y="624586"/>
            <a:ext cx="8705813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9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5294F-0819-C014-3C77-C2B60ECD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48" y="529031"/>
            <a:ext cx="8371339" cy="57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2853E-F9EF-8498-CB01-EB6317E93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06"/>
          <a:stretch/>
        </p:blipFill>
        <p:spPr>
          <a:xfrm>
            <a:off x="4124" y="2332138"/>
            <a:ext cx="9901876" cy="4525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A99D6D-D8C9-E805-AD55-6ACB6CC61944}"/>
              </a:ext>
            </a:extLst>
          </p:cNvPr>
          <p:cNvSpPr txBox="1"/>
          <p:nvPr/>
        </p:nvSpPr>
        <p:spPr>
          <a:xfrm>
            <a:off x="2476151" y="830402"/>
            <a:ext cx="4953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Welcome to UHS Science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4FE0DC7-AD43-100F-A43A-241362239594}"/>
              </a:ext>
            </a:extLst>
          </p:cNvPr>
          <p:cNvSpPr txBox="1"/>
          <p:nvPr/>
        </p:nvSpPr>
        <p:spPr>
          <a:xfrm>
            <a:off x="813732" y="822120"/>
            <a:ext cx="8246378" cy="522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9125" algn="ctr">
              <a:lnSpc>
                <a:spcPct val="202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The Scientific Method</a:t>
            </a:r>
          </a:p>
          <a:p>
            <a:pPr marL="619125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W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atch</a:t>
            </a:r>
            <a:r>
              <a:rPr lang="en-US" sz="1800" spc="-1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the</a:t>
            </a:r>
            <a:r>
              <a:rPr lang="en-US" sz="1800" spc="-1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video</a:t>
            </a:r>
            <a:r>
              <a:rPr lang="en-US" sz="1800" spc="-1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using</a:t>
            </a:r>
            <a:r>
              <a:rPr lang="en-US" sz="1800" spc="-1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the</a:t>
            </a:r>
            <a:r>
              <a:rPr lang="en-US" sz="1800" spc="-1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link</a:t>
            </a:r>
            <a:r>
              <a:rPr lang="en-US" sz="1800" spc="-1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, then write down the steps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below</a:t>
            </a:r>
            <a:r>
              <a:rPr lang="en-US" sz="1800" spc="-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. </a:t>
            </a:r>
            <a:r>
              <a:rPr lang="en-US" sz="18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  <a:hlinkClick r:id="rId2"/>
              </a:rPr>
              <a:t>https://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  <a:hlinkClick r:id="rId2"/>
              </a:rPr>
              <a:t>www.youtube.com/watch?v=yi0hwFDQTSQ</a:t>
            </a:r>
            <a:endParaRPr lang="en-GB" sz="1050" u="sng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omic Sans MS" panose="030F0702030302020204" pitchFamily="66" charset="0"/>
            </a:endParaRPr>
          </a:p>
          <a:p>
            <a:pPr marL="619125">
              <a:lnSpc>
                <a:spcPct val="202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1.</a:t>
            </a:r>
          </a:p>
          <a:p>
            <a:pPr marL="619125">
              <a:lnSpc>
                <a:spcPct val="202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2.</a:t>
            </a:r>
          </a:p>
          <a:p>
            <a:pPr marL="619125">
              <a:lnSpc>
                <a:spcPct val="202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3.</a:t>
            </a:r>
          </a:p>
          <a:p>
            <a:pPr marL="619125">
              <a:lnSpc>
                <a:spcPct val="202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4.</a:t>
            </a:r>
          </a:p>
          <a:p>
            <a:pPr marL="619125">
              <a:lnSpc>
                <a:spcPct val="202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5.</a:t>
            </a:r>
          </a:p>
          <a:p>
            <a:pPr marL="619125">
              <a:lnSpc>
                <a:spcPct val="202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6.</a:t>
            </a:r>
          </a:p>
          <a:p>
            <a:pPr marL="619125">
              <a:lnSpc>
                <a:spcPct val="202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mic Sans MS" panose="030F0702030302020204" pitchFamily="66" charset="0"/>
              </a:rPr>
              <a:t>Now follow the instructions on the pages below and complete the tasks.</a:t>
            </a:r>
            <a:endParaRPr lang="en-US" sz="1800" u="sng" dirty="0">
              <a:solidFill>
                <a:srgbClr val="0000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0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0ADFCD-6588-031E-2B8B-4191DFDB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514350"/>
            <a:ext cx="98488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D7E2AE-CCB8-7DDD-194E-F3874839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619125"/>
            <a:ext cx="96488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6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B29496-B14B-D67C-7FC4-23568122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481012"/>
            <a:ext cx="96678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9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45C479-7289-1BDC-97B2-A5F9B3116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28637"/>
            <a:ext cx="97726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1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49A3C-73EB-7153-56AD-0B1AF3CE8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89" y="0"/>
            <a:ext cx="6401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C3BD0-84E8-8F6B-3415-AB6BBB74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85775"/>
            <a:ext cx="98774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D1B05-E412-0799-1C73-4D0C6DD2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645"/>
            <a:ext cx="9906000" cy="59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9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6C3D8-9E12-7625-04AE-5D7561F3B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23862"/>
            <a:ext cx="98869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8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673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87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E5564-07AC-32F6-80D0-B0658547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976312"/>
            <a:ext cx="89344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5ECC6-F958-84B9-FBC3-B0D612376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890587"/>
            <a:ext cx="91059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98DC50-7CB6-ABE3-2F0F-7BFEC764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9"/>
            <a:ext cx="9906000" cy="68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1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new_pa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6694" y="2203723"/>
            <a:ext cx="3560762" cy="4392613"/>
          </a:xfrm>
          <a:noFill/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632520" y="188914"/>
            <a:ext cx="84249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latin typeface="Comic Sans MS" pitchFamily="66" charset="0"/>
              </a:rPr>
              <a:t>History Challenge</a:t>
            </a:r>
          </a:p>
          <a:p>
            <a:pPr algn="ctr">
              <a:spcBef>
                <a:spcPct val="50000"/>
              </a:spcBef>
            </a:pPr>
            <a:r>
              <a:rPr lang="en-GB" sz="3600" dirty="0">
                <a:latin typeface="Comic Sans MS" pitchFamily="66" charset="0"/>
              </a:rPr>
              <a:t>Why did William build castles in England?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648302" y="2420889"/>
            <a:ext cx="4392364" cy="309872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800" b="1" u="sng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tx1"/>
                </a:solidFill>
                <a:latin typeface="Comic Sans MS" pitchFamily="66" charset="0"/>
              </a:rPr>
              <a:t>Imagine you are the new King of England and you have decided to build a castle for your soldiers.</a:t>
            </a: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tx1"/>
                </a:solidFill>
                <a:latin typeface="Comic Sans MS" pitchFamily="66" charset="0"/>
              </a:rPr>
              <a:t>Think about the following things: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StYY3YylB7W5l5uWb_zDPpp0nrHQ5IfWCGnh77FiYMVJwd2BLCZw:firstpeoplesofcanada.com/images/firstnations/teachers_guide/woodland_hunters/birchbark_wigw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7" y="1772817"/>
            <a:ext cx="22574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Q7a7uIBYXkOMaNN2mz71-gfhpe4nGigJoDa-L10Kau0uszy39G6Q:www.jugglefrogs.co.uk/news/wp-content/uploads/2009/05/tree-house-de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1844824"/>
            <a:ext cx="27021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Sm6sunSFtDcJthf5PosUjidLOQFqlVMiOa-OgONhmnjcyMq7IS:www.the-travels.com/wp-content/uploads/2011/06/Mayan-Pyrami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9" y="4293096"/>
            <a:ext cx="325984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How would you keep your men safe?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512840" y="1412776"/>
            <a:ext cx="1728192" cy="144016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Mud Hut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4088904" y="5229200"/>
            <a:ext cx="1800200" cy="162880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Stone Temple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664968" y="2348880"/>
            <a:ext cx="1872208" cy="1584176"/>
          </a:xfrm>
          <a:prstGeom prst="rightArrow">
            <a:avLst>
              <a:gd name="adj1" fmla="val 50000"/>
              <a:gd name="adj2" fmla="val 5127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Tree House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664968" y="3861048"/>
            <a:ext cx="1728192" cy="1584176"/>
          </a:xfrm>
          <a:prstGeom prst="rightArrow">
            <a:avLst>
              <a:gd name="adj1" fmla="val 50000"/>
              <a:gd name="adj2" fmla="val 5127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Castle</a:t>
            </a:r>
          </a:p>
        </p:txBody>
      </p:sp>
      <p:pic>
        <p:nvPicPr>
          <p:cNvPr id="2" name="Picture 2" descr="http://t0.gstatic.com/images?q=tbn:ANd9GcQwipnPOkwPyBGjb-0YtURtB7LOX4TjJbcFuv8UrSeOzdMNDqp8HQ:www.photographyblogger.net/wp-content/uploads/2009/05/castle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27" y="4309081"/>
            <a:ext cx="2991707" cy="202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astle map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0"/>
            <a:ext cx="9144000" cy="6858000"/>
          </a:xfr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48544" y="260648"/>
            <a:ext cx="8208912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ysClr val="windowText" lastClr="000000"/>
                </a:solidFill>
                <a:latin typeface="Comic Sans MS" pitchFamily="66" charset="0"/>
              </a:rPr>
              <a:t>Where would you build your castle, and why?</a:t>
            </a:r>
            <a:endParaRPr lang="en-US" sz="28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672" y="2636912"/>
            <a:ext cx="1368152" cy="5107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MARSH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536" y="3933057"/>
            <a:ext cx="1187624" cy="9194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HILL TOP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1112" y="2060848"/>
            <a:ext cx="2808312" cy="510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OPEN COUNTRY</a:t>
            </a:r>
          </a:p>
        </p:txBody>
      </p:sp>
      <p:sp>
        <p:nvSpPr>
          <p:cNvPr id="8" name="Oval 7"/>
          <p:cNvSpPr/>
          <p:nvPr/>
        </p:nvSpPr>
        <p:spPr>
          <a:xfrm>
            <a:off x="2504728" y="1844824"/>
            <a:ext cx="576064" cy="55436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1208584" y="3284984"/>
            <a:ext cx="576064" cy="55436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7257256" y="4221088"/>
            <a:ext cx="576064" cy="55436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5169024" y="2780928"/>
            <a:ext cx="576064" cy="55436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144" y="4941168"/>
            <a:ext cx="2592288" cy="5107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WOODED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6158" y="4596393"/>
            <a:ext cx="3816424" cy="830997"/>
          </a:xfrm>
          <a:prstGeom prst="wedgeRectCallout">
            <a:avLst>
              <a:gd name="adj1" fmla="val -47844"/>
              <a:gd name="adj2" fmla="val 10541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Where you would build your castle. </a:t>
            </a:r>
          </a:p>
        </p:txBody>
      </p:sp>
      <p:pic>
        <p:nvPicPr>
          <p:cNvPr id="2" name="Picture 2" descr="http://t1.gstatic.com/images?q=tbn:ANd9GcSCDTW3sDTDSyeC30qTfYkIuTxzztBbxD_mHfZMY6JRW2GenoXPpA:www.themolloys.net/molloy/images/william-1-conquer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8" y="5194316"/>
            <a:ext cx="1524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576" y="549256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FF0000"/>
                </a:solidFill>
              </a:rPr>
              <a:t>‘What features would you expect a castle to have?’ 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t0.gstatic.com/images?q=tbn:ANd9GcTNqGwdFqmCxP00lNqEDsapU7deylkV85CrD76d38pSL9HmPB1C:www.dreamstime.com/cartoon-pencil-thumb9211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12" y="1052736"/>
            <a:ext cx="2778674" cy="51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303</Words>
  <Application>Microsoft Office PowerPoint</Application>
  <PresentationFormat>A4 Paper (210x297 mm)</PresentationFormat>
  <Paragraphs>63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Comic Sans MS</vt:lpstr>
      <vt:lpstr>Maiandra GD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would you keep your men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 James</cp:lastModifiedBy>
  <cp:revision>70</cp:revision>
  <dcterms:created xsi:type="dcterms:W3CDTF">2023-06-30T13:02:38Z</dcterms:created>
  <dcterms:modified xsi:type="dcterms:W3CDTF">2024-06-12T08:30:48Z</dcterms:modified>
</cp:coreProperties>
</file>